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00166" y="1643050"/>
            <a:ext cx="8305800" cy="198120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0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Отчет о проведении декады предметов ОГЦ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ownloads\WhatsApp Image 2025-02-28 at 08.09.3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5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768" y="642918"/>
            <a:ext cx="20002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Учителями гуманитарного цикла ежедневно обновлялась стендовая информация. Учащимся была представлена возможность узнать   мир русской литературы и выполнить интересные задания по истории.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Игра </a:t>
            </a:r>
            <a:r>
              <a:rPr lang="ru-RU" sz="3200" dirty="0" smtClean="0">
                <a:solidFill>
                  <a:srgbClr val="FF0000"/>
                </a:solidFill>
              </a:rPr>
              <a:t>– </a:t>
            </a:r>
            <a:r>
              <a:rPr lang="ru-RU" sz="3200" dirty="0" smtClean="0">
                <a:solidFill>
                  <a:srgbClr val="FF0000"/>
                </a:solidFill>
              </a:rPr>
              <a:t>викторина </a:t>
            </a:r>
            <a:r>
              <a:rPr lang="ru-RU" sz="3200" dirty="0" smtClean="0">
                <a:solidFill>
                  <a:srgbClr val="FF0000"/>
                </a:solidFill>
              </a:rPr>
              <a:t>по литературе «В мире книг путешествие по страницам» для 5,6 классов.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1\Downloads\WhatsApp Image 2025-02-28 at 08.09.33 (1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5786478" cy="5500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00760" y="2143116"/>
            <a:ext cx="31432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Учащиеся в игровой форме посоревновались в своих знаниях литературных произведений.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Мероприятие </a:t>
            </a:r>
            <a:r>
              <a:rPr lang="ru-RU" sz="3200" dirty="0" smtClean="0">
                <a:solidFill>
                  <a:srgbClr val="FF0000"/>
                </a:solidFill>
              </a:rPr>
              <a:t>«Историческое восстание» между учащимися и учителями.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1\Downloads\WhatsApp Image 2025-02-28 at 08.09.34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614366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00826" y="2285992"/>
            <a:ext cx="264317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На мероприятии присутствовала конкурентная борьба между учениками и учителями на знание предмета история. В итоге заслужено одержала победу команда учеников.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72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35769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Литературная </a:t>
            </a:r>
            <a:r>
              <a:rPr lang="ru-RU" sz="3600" dirty="0" smtClean="0">
                <a:solidFill>
                  <a:srgbClr val="FF0000"/>
                </a:solidFill>
              </a:rPr>
              <a:t>гостиная «Поэты-юбиляры» для учащихся 8,9,10 классов.  Ребята с интересом смотрели фрагменты фильма «Вертикаль», слушали авторские песни В.Высоцкого, особый интерес гостей вызвало чтение стихотворений В.Высоцкого А.Ахматовой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1\Downloads\WhatsApp Image 2025-02-28 at 08.09.3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357694"/>
            <a:ext cx="416243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Брейн-ринг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по предметам гуманитарного цикла.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1\Downloads\WhatsApp Image 2025-02-28 at 08.09.34 (1)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564357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9322" y="1643050"/>
            <a:ext cx="30003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Учащиеся принимали активное участие, с энтузиазмом отвечали на вопросы. Борьба за первенство была напряженной. 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</TotalTime>
  <Words>122</Words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Слайд 1</vt:lpstr>
      <vt:lpstr>Слайд 2</vt:lpstr>
      <vt:lpstr>Игра – викторина по литературе «В мире книг путешествие по страницам» для 5,6 классов. </vt:lpstr>
      <vt:lpstr>Мероприятие «Историческое восстание» между учащимися и учителями.</vt:lpstr>
      <vt:lpstr>Литературная гостиная «Поэты-юбиляры» для учащихся 8,9,10 классов.  Ребята с интересом смотрели фрагменты фильма «Вертикаль», слушали авторские песни В.Высоцкого, особый интерес гостей вызвало чтение стихотворений В.Высоцкого А.Ахматовой. </vt:lpstr>
      <vt:lpstr>Брейн-ринг по предметам гуманитарного цикла.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2025-02-28T03:03:49Z</dcterms:created>
  <dcterms:modified xsi:type="dcterms:W3CDTF">2025-02-28T03:21:06Z</dcterms:modified>
</cp:coreProperties>
</file>